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8"/>
  </p:notesMasterIdLst>
  <p:sldIdLst>
    <p:sldId id="256" r:id="rId3"/>
    <p:sldId id="283" r:id="rId4"/>
    <p:sldId id="258" r:id="rId5"/>
    <p:sldId id="285" r:id="rId6"/>
    <p:sldId id="297" r:id="rId7"/>
    <p:sldId id="307" r:id="rId8"/>
    <p:sldId id="259" r:id="rId9"/>
    <p:sldId id="300" r:id="rId10"/>
    <p:sldId id="260" r:id="rId11"/>
    <p:sldId id="264" r:id="rId12"/>
    <p:sldId id="305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1" r:id="rId22"/>
    <p:sldId id="299" r:id="rId23"/>
    <p:sldId id="296" r:id="rId24"/>
    <p:sldId id="303" r:id="rId25"/>
    <p:sldId id="304" r:id="rId26"/>
    <p:sldId id="306" r:id="rId27"/>
  </p:sldIdLst>
  <p:sldSz cx="6858000" cy="9144000" type="letter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500"/>
    <a:srgbClr val="9FFC95"/>
    <a:srgbClr val="5894CC"/>
    <a:srgbClr val="939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00"/>
    <p:restoredTop sz="96291"/>
  </p:normalViewPr>
  <p:slideViewPr>
    <p:cSldViewPr snapToGrid="0" snapToObjects="1">
      <p:cViewPr>
        <p:scale>
          <a:sx n="186" d="100"/>
          <a:sy n="186" d="100"/>
        </p:scale>
        <p:origin x="10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63064-00B9-5D44-BFC4-B8DF773A4C8F}" type="datetimeFigureOut">
              <a:rPr lang="en-US" smtClean="0"/>
              <a:t>9/29/15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E1692-79B9-A94D-A593-BAAF263025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431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EE1692-79B9-A94D-A593-BAAF263025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62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496484"/>
            <a:ext cx="5829300" cy="31834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717"/>
            <a:ext cx="5143500" cy="2207683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09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486834"/>
            <a:ext cx="1478756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6834"/>
            <a:ext cx="4350544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57250" y="1497013"/>
            <a:ext cx="5143500" cy="318293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4802188"/>
            <a:ext cx="5143500" cy="22082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53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011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8313" y="2279650"/>
            <a:ext cx="5915025" cy="38036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3" y="6119813"/>
            <a:ext cx="5915025" cy="2000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0283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3638"/>
            <a:ext cx="2881312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505200" y="2433638"/>
            <a:ext cx="2881313" cy="580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5433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75" y="2241550"/>
            <a:ext cx="2900363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75" y="3340100"/>
            <a:ext cx="2900363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0"/>
            <a:ext cx="2916237" cy="10985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6237" cy="491331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554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2319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501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41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5496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075" y="609600"/>
            <a:ext cx="2211388" cy="21336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916238" y="1316038"/>
            <a:ext cx="3471862" cy="64992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075" y="2743200"/>
            <a:ext cx="2211388" cy="508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5405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488" y="487363"/>
            <a:ext cx="5915025" cy="176688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2433638"/>
            <a:ext cx="5915025" cy="580231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528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8550" y="487363"/>
            <a:ext cx="1477963" cy="7748587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487363"/>
            <a:ext cx="4284662" cy="7748587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64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279653"/>
            <a:ext cx="5915025" cy="3803649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119286"/>
            <a:ext cx="5915025" cy="200024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993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434167"/>
            <a:ext cx="291465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947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486836"/>
            <a:ext cx="5915025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241551"/>
            <a:ext cx="2901255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340100"/>
            <a:ext cx="2901255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241551"/>
            <a:ext cx="2915543" cy="1098549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340100"/>
            <a:ext cx="291554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10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36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316569"/>
            <a:ext cx="3471863" cy="649816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09600"/>
            <a:ext cx="2211884" cy="21336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316569"/>
            <a:ext cx="3471863" cy="649816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743200"/>
            <a:ext cx="2211884" cy="508211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486836"/>
            <a:ext cx="5915025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434167"/>
            <a:ext cx="5915025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A8577-89A8-7445-975C-14EDA653DD78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136"/>
            <a:ext cx="2314575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136"/>
            <a:ext cx="154305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4DB4B4-4D1C-4347-9296-054A78ED5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9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FD8B3-A3B7-384F-A4B7-97A47E476ED1}" type="datetimeFigureOut">
              <a:rPr lang="en-US" smtClean="0"/>
              <a:t>9/17/15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8475663"/>
            <a:ext cx="2314575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8475663"/>
            <a:ext cx="1543050" cy="4857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DE1EE-9898-7545-9FA7-C4B8E347A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984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emf"/><Relationship Id="rId3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049" y="5069541"/>
            <a:ext cx="4074459" cy="40744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9183" y="729275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473823" y="253865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916506"/>
            <a:ext cx="2608729" cy="26087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575" y="2916506"/>
            <a:ext cx="2608729" cy="260872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923"/>
            <a:ext cx="6858000" cy="529936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3823" y="5706537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875" y="1174173"/>
            <a:ext cx="4561609" cy="35248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19932" y="120199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19932" y="486646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073" y="5081077"/>
            <a:ext cx="5282232" cy="305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0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05" y="2097554"/>
            <a:ext cx="6031939" cy="348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475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779274"/>
            <a:ext cx="4060275" cy="32179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081" y="4857892"/>
            <a:ext cx="4023360" cy="23273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7663" y="77927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4075" y="4857892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61508" y="4365449"/>
            <a:ext cx="339266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Groucho transcript abundance</a:t>
            </a:r>
          </a:p>
          <a:p>
            <a:pPr algn="ctr"/>
            <a:r>
              <a:rPr lang="en-US" sz="1200" i="1" dirty="0" err="1" smtClean="0"/>
              <a:t>modENCODE</a:t>
            </a:r>
            <a:r>
              <a:rPr lang="en-US" sz="1200" i="1" dirty="0" smtClean="0"/>
              <a:t> Developmental Transcriptome Project</a:t>
            </a:r>
            <a:endParaRPr lang="en-US" sz="1200" i="1" dirty="0"/>
          </a:p>
        </p:txBody>
      </p:sp>
    </p:spTree>
    <p:extLst>
      <p:ext uri="{BB962C8B-B14F-4D97-AF65-F5344CB8AC3E}">
        <p14:creationId xmlns:p14="http://schemas.microsoft.com/office/powerpoint/2010/main" val="1975094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285" y="1743559"/>
            <a:ext cx="5284922" cy="528492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193177" y="4049485"/>
            <a:ext cx="435429" cy="422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24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25"/>
          <a:stretch/>
        </p:blipFill>
        <p:spPr>
          <a:xfrm>
            <a:off x="868680" y="1537997"/>
            <a:ext cx="5894614" cy="6213021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784019" y="7625441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625121" y="7130533"/>
            <a:ext cx="2179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Developmental Stage</a:t>
            </a:r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rot="16200000">
            <a:off x="-156168" y="4475305"/>
            <a:ext cx="186145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 rot="16200000">
            <a:off x="-135215" y="4290640"/>
            <a:ext cx="126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Gro</a:t>
            </a:r>
            <a:r>
              <a:rPr lang="en-US" dirty="0" smtClean="0"/>
              <a:t> Dosage</a:t>
            </a:r>
            <a:endParaRPr lang="en-US" dirty="0"/>
          </a:p>
        </p:txBody>
      </p:sp>
      <p:sp>
        <p:nvSpPr>
          <p:cNvPr id="14" name="Oval 13"/>
          <p:cNvSpPr/>
          <p:nvPr/>
        </p:nvSpPr>
        <p:spPr>
          <a:xfrm rot="983927">
            <a:off x="1567495" y="2986894"/>
            <a:ext cx="807765" cy="1886443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829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5-02-24 at 8.55.5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200" y="1383844"/>
            <a:ext cx="3284531" cy="12281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" y="3360058"/>
            <a:ext cx="6858000" cy="88750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4721" y="122464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854721" y="3360058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31044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677692" y="1069383"/>
            <a:ext cx="3502617" cy="7005235"/>
            <a:chOff x="1677692" y="759415"/>
            <a:chExt cx="3502617" cy="700523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759415"/>
              <a:ext cx="3502617" cy="35026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7692" y="4262033"/>
              <a:ext cx="3502617" cy="3502617"/>
            </a:xfrm>
            <a:prstGeom prst="rect">
              <a:avLst/>
            </a:prstGeom>
          </p:spPr>
        </p:pic>
      </p:grpSp>
      <p:sp>
        <p:nvSpPr>
          <p:cNvPr id="6" name="TextBox 5"/>
          <p:cNvSpPr txBox="1"/>
          <p:nvPr/>
        </p:nvSpPr>
        <p:spPr>
          <a:xfrm>
            <a:off x="616688" y="11483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37234" y="460687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170448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761" y="2756761"/>
            <a:ext cx="3630478" cy="36304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41497" y="2756761"/>
            <a:ext cx="280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7847414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2" y="1531897"/>
            <a:ext cx="2044695" cy="61340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747" y="1531897"/>
            <a:ext cx="2044695" cy="61340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442" y="1531898"/>
            <a:ext cx="2044695" cy="613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78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63196" y="1387548"/>
            <a:ext cx="4231760" cy="4231760"/>
            <a:chOff x="1186749" y="1302488"/>
            <a:chExt cx="4231760" cy="42317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6749" y="1302488"/>
              <a:ext cx="4231760" cy="4231760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328607" y="4667694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3351" y="4533288"/>
              <a:ext cx="327997" cy="2688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437065" y="1010094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 smtClean="0"/>
              <a:t>2x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5155" y="5157643"/>
            <a:ext cx="22997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Gro</a:t>
            </a:r>
            <a:r>
              <a:rPr lang="en-US" dirty="0" smtClean="0"/>
              <a:t> loss-of-function</a:t>
            </a:r>
          </a:p>
          <a:p>
            <a:pPr algn="ctr"/>
            <a:r>
              <a:rPr lang="en-US" dirty="0"/>
              <a:t>v</a:t>
            </a:r>
            <a:r>
              <a:rPr lang="en-US" dirty="0" smtClean="0"/>
              <a:t>s.</a:t>
            </a:r>
          </a:p>
          <a:p>
            <a:pPr algn="ctr"/>
            <a:r>
              <a:rPr lang="en-US" dirty="0"/>
              <a:t>4</a:t>
            </a:r>
            <a:r>
              <a:rPr lang="en-US" dirty="0" smtClean="0"/>
              <a:t>x </a:t>
            </a:r>
            <a:r>
              <a:rPr lang="en-US" dirty="0" err="1" smtClean="0"/>
              <a:t>Gro</a:t>
            </a:r>
            <a:r>
              <a:rPr lang="en-US" dirty="0" smtClean="0"/>
              <a:t> Overexpression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71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12" y="779928"/>
            <a:ext cx="3556285" cy="35562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6412" y="4235824"/>
            <a:ext cx="3550023" cy="355002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8553" y="1539226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008530" y="103449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292743" y="3643229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625788" y="6744164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289612" y="7184785"/>
            <a:ext cx="1075764" cy="504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136278" y="6744164"/>
            <a:ext cx="1075764" cy="8094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1155" y="2231341"/>
            <a:ext cx="990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ChIP-seq</a:t>
            </a:r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27423" y="2231341"/>
            <a:ext cx="10337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  <p:sp>
        <p:nvSpPr>
          <p:cNvPr id="28" name="TextBox 27"/>
          <p:cNvSpPr txBox="1"/>
          <p:nvPr/>
        </p:nvSpPr>
        <p:spPr>
          <a:xfrm>
            <a:off x="867545" y="5687237"/>
            <a:ext cx="7380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Embryo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endParaRPr lang="en-US" sz="1200" dirty="0" smtClean="0"/>
          </a:p>
          <a:p>
            <a:r>
              <a:rPr lang="en-US" sz="1200" dirty="0" smtClean="0"/>
              <a:t>All Peaks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1970814" y="5769329"/>
            <a:ext cx="640581" cy="564239"/>
          </a:xfrm>
          <a:prstGeom prst="rect">
            <a:avLst/>
          </a:prstGeom>
          <a:solidFill>
            <a:srgbClr val="9398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3823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766508" y="5918965"/>
            <a:ext cx="554916" cy="264965"/>
          </a:xfrm>
          <a:prstGeom prst="rect">
            <a:avLst/>
          </a:prstGeom>
          <a:solidFill>
            <a:srgbClr val="58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ysClr val="windowText" lastClr="000000"/>
                </a:solidFill>
              </a:rPr>
              <a:t>1885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831490" y="5918965"/>
            <a:ext cx="554916" cy="264965"/>
          </a:xfrm>
          <a:prstGeom prst="rect">
            <a:avLst/>
          </a:prstGeom>
          <a:solidFill>
            <a:srgbClr val="9FF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smtClean="0">
                <a:solidFill>
                  <a:sysClr val="windowText" lastClr="000000"/>
                </a:solidFill>
              </a:rPr>
              <a:t>9137</a:t>
            </a:r>
            <a:endParaRPr lang="en-US" sz="1200" dirty="0"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882121" y="5612323"/>
            <a:ext cx="12439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modENCODE</a:t>
            </a:r>
            <a:endParaRPr lang="en-US" sz="1200" dirty="0" smtClean="0"/>
          </a:p>
          <a:p>
            <a:r>
              <a:rPr lang="en-US" sz="1200" dirty="0" smtClean="0"/>
              <a:t>White Pre-Pupae</a:t>
            </a:r>
          </a:p>
          <a:p>
            <a:r>
              <a:rPr lang="en-US" sz="1200" dirty="0" err="1" smtClean="0"/>
              <a:t>Gro</a:t>
            </a:r>
            <a:r>
              <a:rPr lang="en-US" sz="1200" dirty="0" smtClean="0"/>
              <a:t> </a:t>
            </a:r>
            <a:r>
              <a:rPr lang="en-US" sz="1200" dirty="0" err="1" smtClean="0"/>
              <a:t>ChIP</a:t>
            </a:r>
            <a:r>
              <a:rPr lang="en-US" sz="1200" dirty="0" smtClean="0"/>
              <a:t>-chip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8005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77" y="1509822"/>
            <a:ext cx="5816647" cy="37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838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98" y="1116419"/>
            <a:ext cx="5990182" cy="332787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70" y="4735328"/>
            <a:ext cx="6858000" cy="52993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382233" y="5191385"/>
            <a:ext cx="5351247" cy="14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83519" y="5123979"/>
            <a:ext cx="3348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Percentage of genes with internal Groucho binding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3157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72" y="1180215"/>
            <a:ext cx="5433081" cy="38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206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3" b="10891"/>
          <a:stretch/>
        </p:blipFill>
        <p:spPr>
          <a:xfrm>
            <a:off x="2331719" y="0"/>
            <a:ext cx="3327209" cy="40279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61" t="26409" b="11152"/>
          <a:stretch/>
        </p:blipFill>
        <p:spPr>
          <a:xfrm>
            <a:off x="2339339" y="4027990"/>
            <a:ext cx="3319589" cy="282239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18900000">
            <a:off x="2131740" y="7113164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1.5 – 4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 rot="18900000">
            <a:off x="3114017" y="7131330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 – 6.5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 rot="18900000">
            <a:off x="4044302" y="7131329"/>
            <a:ext cx="8354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6.5 - 9 </a:t>
            </a:r>
            <a:r>
              <a:rPr lang="en-US" sz="1400" dirty="0" err="1" smtClean="0"/>
              <a:t>hr</a:t>
            </a:r>
            <a:endParaRPr lang="en-US" sz="1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1" r="72868" b="75986"/>
          <a:stretch/>
        </p:blipFill>
        <p:spPr>
          <a:xfrm>
            <a:off x="629986" y="565771"/>
            <a:ext cx="1520456" cy="77499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05913" y="286555"/>
            <a:ext cx="83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z</a:t>
            </a:r>
            <a:r>
              <a:rPr lang="en-US" i="1" dirty="0" smtClean="0"/>
              <a:t>-score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2091618" y="1238132"/>
            <a:ext cx="160020" cy="2737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Anterior-posterior</a:t>
            </a:r>
            <a:endParaRPr lang="en-US" sz="1100" dirty="0"/>
          </a:p>
        </p:txBody>
      </p:sp>
      <p:sp>
        <p:nvSpPr>
          <p:cNvPr id="13" name="Rectangle 12"/>
          <p:cNvSpPr/>
          <p:nvPr/>
        </p:nvSpPr>
        <p:spPr>
          <a:xfrm>
            <a:off x="2078174" y="4070233"/>
            <a:ext cx="160020" cy="273949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100" dirty="0" smtClean="0"/>
              <a:t>Dorsal-ventral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4471792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4" y="4080726"/>
            <a:ext cx="4878303" cy="28218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005" y="1092820"/>
            <a:ext cx="5165321" cy="298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5" y="0"/>
            <a:ext cx="5146043" cy="29767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4" y="2955074"/>
            <a:ext cx="5146043" cy="29767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603" y="5910147"/>
            <a:ext cx="5146044" cy="297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7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87" y="4021809"/>
            <a:ext cx="4703736" cy="47037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22" y="4742481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4951708" y="8547315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971080" y="4386020"/>
            <a:ext cx="656140" cy="356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34622" y="1196940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5" t="606" r="46653" b="80827"/>
          <a:stretch/>
        </p:blipFill>
        <p:spPr>
          <a:xfrm>
            <a:off x="1433591" y="526895"/>
            <a:ext cx="3537489" cy="164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0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14073" b="2856"/>
          <a:stretch/>
        </p:blipFill>
        <p:spPr>
          <a:xfrm>
            <a:off x="1403999" y="807800"/>
            <a:ext cx="4411810" cy="20965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2620" y="104084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82619" y="146108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82618" y="186650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3989488" y="2322636"/>
            <a:ext cx="492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VRR</a:t>
            </a:r>
            <a:endParaRPr lang="en-US" sz="120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4180312" y="656675"/>
            <a:ext cx="0" cy="17163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259918" y="656675"/>
            <a:ext cx="0" cy="1710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403998" y="656675"/>
            <a:ext cx="44118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92547" y="3276723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7"/>
          <a:stretch/>
        </p:blipFill>
        <p:spPr>
          <a:xfrm>
            <a:off x="1403998" y="3259667"/>
            <a:ext cx="4411811" cy="252621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47" t="84405" r="39860" b="7499"/>
          <a:stretch/>
        </p:blipFill>
        <p:spPr>
          <a:xfrm>
            <a:off x="3481801" y="2932741"/>
            <a:ext cx="424653" cy="20415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08381" y="2497942"/>
            <a:ext cx="871440" cy="304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3491468" y="656675"/>
            <a:ext cx="0" cy="24376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870121" y="656675"/>
            <a:ext cx="0" cy="24394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98" y="5884977"/>
            <a:ext cx="4365496" cy="2500728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94235" y="9361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2547" y="5884977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682620" y="5785879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1" name="TextBox 40"/>
          <p:cNvSpPr txBox="1"/>
          <p:nvPr/>
        </p:nvSpPr>
        <p:spPr>
          <a:xfrm>
            <a:off x="682619" y="62061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2" name="TextBox 41"/>
          <p:cNvSpPr txBox="1"/>
          <p:nvPr/>
        </p:nvSpPr>
        <p:spPr>
          <a:xfrm>
            <a:off x="682618" y="661153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8" name="TextBox 47"/>
          <p:cNvSpPr txBox="1"/>
          <p:nvPr/>
        </p:nvSpPr>
        <p:spPr>
          <a:xfrm>
            <a:off x="676809" y="31860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49" name="TextBox 48"/>
          <p:cNvSpPr txBox="1"/>
          <p:nvPr/>
        </p:nvSpPr>
        <p:spPr>
          <a:xfrm>
            <a:off x="676808" y="360629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0" name="TextBox 49"/>
          <p:cNvSpPr txBox="1"/>
          <p:nvPr/>
        </p:nvSpPr>
        <p:spPr>
          <a:xfrm>
            <a:off x="676807" y="4011708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2" name="TextBox 61"/>
          <p:cNvSpPr txBox="1"/>
          <p:nvPr/>
        </p:nvSpPr>
        <p:spPr>
          <a:xfrm>
            <a:off x="292547" y="7088058"/>
            <a:ext cx="11961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/>
              <a:t>Dorsal binding sites</a:t>
            </a:r>
            <a:endParaRPr lang="en-US" sz="1000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5" t="29650" r="36949" b="66480"/>
          <a:stretch/>
        </p:blipFill>
        <p:spPr>
          <a:xfrm>
            <a:off x="3874556" y="1199342"/>
            <a:ext cx="86130" cy="9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11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2" y="788469"/>
            <a:ext cx="4776532" cy="25234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61"/>
          <a:stretch/>
        </p:blipFill>
        <p:spPr>
          <a:xfrm>
            <a:off x="1568757" y="3409950"/>
            <a:ext cx="4823016" cy="21744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241" y="5748041"/>
            <a:ext cx="4824002" cy="25485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52" y="80061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" name="Rectangle 6"/>
          <p:cNvSpPr/>
          <p:nvPr/>
        </p:nvSpPr>
        <p:spPr>
          <a:xfrm>
            <a:off x="1521287" y="5712569"/>
            <a:ext cx="467509" cy="137265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3264" y="5733805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21" name="TextBox 20"/>
          <p:cNvSpPr txBox="1"/>
          <p:nvPr/>
        </p:nvSpPr>
        <p:spPr>
          <a:xfrm>
            <a:off x="1214226" y="5749195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1214225" y="6230362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214225" y="66926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521286" y="3304150"/>
            <a:ext cx="467509" cy="13131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3264" y="3389346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1749" y="342012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221748" y="3837791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221748" y="42429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1521286" y="752003"/>
            <a:ext cx="475033" cy="14567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227956" y="80061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227955" y="119805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227955" y="158844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4936066" y="2082800"/>
            <a:ext cx="905933" cy="1947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860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6482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4" name="TextBox 3"/>
          <p:cNvSpPr txBox="1"/>
          <p:nvPr/>
        </p:nvSpPr>
        <p:spPr>
          <a:xfrm>
            <a:off x="911104" y="1164826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11103" y="156226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911103" y="1952653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3117552" y="2374985"/>
            <a:ext cx="619828" cy="1350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7"/>
          <a:stretch/>
        </p:blipFill>
        <p:spPr>
          <a:xfrm>
            <a:off x="1685674" y="992798"/>
            <a:ext cx="5179392" cy="2473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96591" y="2597730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primary</a:t>
            </a:r>
            <a:endParaRPr lang="en-US" sz="800" dirty="0"/>
          </a:p>
        </p:txBody>
      </p:sp>
      <p:sp>
        <p:nvSpPr>
          <p:cNvPr id="12" name="TextBox 11"/>
          <p:cNvSpPr txBox="1"/>
          <p:nvPr/>
        </p:nvSpPr>
        <p:spPr>
          <a:xfrm>
            <a:off x="5575220" y="2594263"/>
            <a:ext cx="51167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shadow</a:t>
            </a:r>
            <a:endParaRPr lang="en-US" sz="8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0"/>
          <a:stretch/>
        </p:blipFill>
        <p:spPr>
          <a:xfrm>
            <a:off x="1633491" y="3466506"/>
            <a:ext cx="5233939" cy="24992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-52183" y="3525140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  <a:endParaRPr 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858921" y="3525140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1.5 – 4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858920" y="3922574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4 – 6.5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858920" y="4312967"/>
            <a:ext cx="7745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6.5 – 9 </a:t>
            </a:r>
            <a:r>
              <a:rPr lang="en-US" sz="1200" dirty="0" err="1" smtClean="0"/>
              <a:t>hr</a:t>
            </a:r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3737380" y="4983705"/>
            <a:ext cx="1384635" cy="1658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896591" y="5179160"/>
            <a:ext cx="3577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VAR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303092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9" y="1347849"/>
            <a:ext cx="4509655" cy="4509655"/>
          </a:xfrm>
          <a:prstGeom prst="rect">
            <a:avLst/>
          </a:prstGeom>
        </p:spPr>
      </p:pic>
      <p:pic>
        <p:nvPicPr>
          <p:cNvPr id="4" name="Picture 3" descr="analysis_10_binding_per_gene_histogr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7" y="5857504"/>
            <a:ext cx="5543425" cy="26452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2476" y="1534002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92476" y="5919698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00474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91" y="1066756"/>
            <a:ext cx="5518672" cy="681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35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04" y="4499264"/>
            <a:ext cx="5251853" cy="40582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7279" y="139129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887279" y="5219054"/>
            <a:ext cx="282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169729" y="1330837"/>
            <a:ext cx="4374581" cy="3827758"/>
            <a:chOff x="1464682" y="1391296"/>
            <a:chExt cx="4374581" cy="382775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4682" y="1391296"/>
              <a:ext cx="4374581" cy="3827758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464682" y="1391296"/>
              <a:ext cx="1108037" cy="223530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00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2032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44960</TotalTime>
  <Words>199</Words>
  <Application>Microsoft Macintosh PowerPoint</Application>
  <PresentationFormat>Letter Paper (8.5x11 in)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Calibri Light</vt:lpstr>
      <vt:lpstr>Arial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Chambers</dc:creator>
  <cp:lastModifiedBy>Michael Chambers</cp:lastModifiedBy>
  <cp:revision>117</cp:revision>
  <cp:lastPrinted>2015-08-21T23:39:15Z</cp:lastPrinted>
  <dcterms:created xsi:type="dcterms:W3CDTF">2015-08-07T02:04:10Z</dcterms:created>
  <dcterms:modified xsi:type="dcterms:W3CDTF">2015-09-30T03:31:14Z</dcterms:modified>
</cp:coreProperties>
</file>